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2" r:id="rId5"/>
    <p:sldId id="263" r:id="rId6"/>
    <p:sldId id="264" r:id="rId7"/>
    <p:sldId id="266" r:id="rId8"/>
    <p:sldId id="267" r:id="rId9"/>
    <p:sldId id="268" r:id="rId10"/>
    <p:sldId id="295" r:id="rId11"/>
    <p:sldId id="269" r:id="rId12"/>
    <p:sldId id="270" r:id="rId13"/>
    <p:sldId id="273" r:id="rId14"/>
    <p:sldId id="272" r:id="rId15"/>
    <p:sldId id="296" r:id="rId16"/>
    <p:sldId id="275" r:id="rId17"/>
    <p:sldId id="297" r:id="rId18"/>
    <p:sldId id="277" r:id="rId19"/>
    <p:sldId id="298" r:id="rId20"/>
    <p:sldId id="299" r:id="rId21"/>
    <p:sldId id="280" r:id="rId22"/>
    <p:sldId id="278" r:id="rId23"/>
    <p:sldId id="305" r:id="rId24"/>
    <p:sldId id="306" r:id="rId25"/>
    <p:sldId id="307" r:id="rId26"/>
    <p:sldId id="311" r:id="rId27"/>
    <p:sldId id="308" r:id="rId28"/>
    <p:sldId id="309" r:id="rId29"/>
    <p:sldId id="310" r:id="rId30"/>
    <p:sldId id="312" r:id="rId31"/>
    <p:sldId id="304" r:id="rId32"/>
    <p:sldId id="303" r:id="rId33"/>
    <p:sldId id="287" r:id="rId34"/>
    <p:sldId id="288" r:id="rId35"/>
    <p:sldId id="301" r:id="rId36"/>
    <p:sldId id="289" r:id="rId37"/>
    <p:sldId id="30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24v to Control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43157"/>
            <a:ext cx="5914253" cy="7885671"/>
          </a:xfrm>
          <a:prstGeom prst="rect">
            <a:avLst/>
          </a:prstGeom>
        </p:spPr>
      </p:pic>
      <p:sp>
        <p:nvSpPr>
          <p:cNvPr id="4" name="TextBox 3">
            <a:extLst>
              <a:ext uri="{FF2B5EF4-FFF2-40B4-BE49-F238E27FC236}">
                <a16:creationId xmlns:a16="http://schemas.microsoft.com/office/drawing/2014/main" id="{7A04FB93-E31B-1546-9C9B-14AA190E468D}"/>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device, measuring stick&#10;&#10;Description automatically generated">
            <a:extLst>
              <a:ext uri="{FF2B5EF4-FFF2-40B4-BE49-F238E27FC236}">
                <a16:creationId xmlns:a16="http://schemas.microsoft.com/office/drawing/2014/main" id="{B5C011BB-52AF-B541-A3EB-6F26BAF128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7964" y="849783"/>
            <a:ext cx="4372748" cy="5830330"/>
          </a:xfrm>
          <a:prstGeom prst="rect">
            <a:avLst/>
          </a:prstGeom>
        </p:spPr>
      </p:pic>
      <p:pic>
        <p:nvPicPr>
          <p:cNvPr id="7" name="Picture 6">
            <a:extLst>
              <a:ext uri="{FF2B5EF4-FFF2-40B4-BE49-F238E27FC236}">
                <a16:creationId xmlns:a16="http://schemas.microsoft.com/office/drawing/2014/main" id="{3A18B297-90C4-B44C-AA03-8110EE06BF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1292" y="849782"/>
            <a:ext cx="4372748" cy="5830331"/>
          </a:xfrm>
          <a:prstGeom prst="rect">
            <a:avLst/>
          </a:prstGeom>
        </p:spPr>
      </p:pic>
      <p:sp>
        <p:nvSpPr>
          <p:cNvPr id="4" name="TextBox 3">
            <a:extLst>
              <a:ext uri="{FF2B5EF4-FFF2-40B4-BE49-F238E27FC236}">
                <a16:creationId xmlns:a16="http://schemas.microsoft.com/office/drawing/2014/main" id="{677A2885-3E22-C54F-AE19-7A24E8A4C45A}"/>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6.5 inches. Place the shrink tube such that the metal braid ends midway through it. The wires should now measure 6.25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4" name="Picture 3">
            <a:extLst>
              <a:ext uri="{FF2B5EF4-FFF2-40B4-BE49-F238E27FC236}">
                <a16:creationId xmlns:a16="http://schemas.microsoft.com/office/drawing/2014/main" id="{C79B6F11-123B-1B43-8B4D-DB75ADA108DA}"/>
              </a:ext>
            </a:extLst>
          </p:cNvPr>
          <p:cNvPicPr>
            <a:picLocks noChangeAspect="1"/>
          </p:cNvPicPr>
          <p:nvPr/>
        </p:nvPicPr>
        <p:blipFill>
          <a:blip r:embed="rId3"/>
          <a:stretch>
            <a:fillRect/>
          </a:stretch>
        </p:blipFill>
        <p:spPr>
          <a:xfrm>
            <a:off x="6998569" y="173689"/>
            <a:ext cx="4688869" cy="6251826"/>
          </a:xfrm>
          <a:prstGeom prst="rect">
            <a:avLst/>
          </a:prstGeom>
        </p:spPr>
      </p:pic>
      <p:sp>
        <p:nvSpPr>
          <p:cNvPr id="5" name="TextBox 4">
            <a:extLst>
              <a:ext uri="{FF2B5EF4-FFF2-40B4-BE49-F238E27FC236}">
                <a16:creationId xmlns:a16="http://schemas.microsoft.com/office/drawing/2014/main" id="{4D9B4424-F0B3-9248-9B9A-43D6B29591C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6836" y="1090309"/>
            <a:ext cx="4160232" cy="5546975"/>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11560" y="1783681"/>
            <a:ext cx="5546975" cy="4160232"/>
          </a:xfrm>
          <a:prstGeom prst="rect">
            <a:avLst/>
          </a:prstGeom>
        </p:spPr>
      </p:pic>
      <p:sp>
        <p:nvSpPr>
          <p:cNvPr id="4" name="TextBox 3">
            <a:extLst>
              <a:ext uri="{FF2B5EF4-FFF2-40B4-BE49-F238E27FC236}">
                <a16:creationId xmlns:a16="http://schemas.microsoft.com/office/drawing/2014/main" id="{5E37B0BF-2F88-024F-823C-45BFB09F75D6}"/>
              </a:ext>
            </a:extLst>
          </p:cNvPr>
          <p:cNvSpPr txBox="1"/>
          <p:nvPr/>
        </p:nvSpPr>
        <p:spPr>
          <a:xfrm>
            <a:off x="3505199" y="497009"/>
            <a:ext cx="5181601"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348364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26822" y="1006327"/>
            <a:ext cx="4639099" cy="618546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BD9B466-2E02-B748-AB32-28AE5F78C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1220" y="222422"/>
            <a:ext cx="4647140" cy="6196187"/>
          </a:xfrm>
          <a:prstGeom prst="rect">
            <a:avLst/>
          </a:prstGeom>
        </p:spPr>
      </p:pic>
      <p:sp>
        <p:nvSpPr>
          <p:cNvPr id="5" name="TextBox 4">
            <a:extLst>
              <a:ext uri="{FF2B5EF4-FFF2-40B4-BE49-F238E27FC236}">
                <a16:creationId xmlns:a16="http://schemas.microsoft.com/office/drawing/2014/main" id="{90DA2024-4A04-FB42-8581-72032529746B}"/>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6.25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DDD3D1-15E1-9649-8AA2-F1008823C1D0}"/>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420077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2"/>
          <a:stretch>
            <a:fillRect/>
          </a:stretch>
        </p:blipFill>
        <p:spPr>
          <a:xfrm rot="16200000">
            <a:off x="6207211" y="962794"/>
            <a:ext cx="4769710" cy="6359612"/>
          </a:xfrm>
          <a:prstGeom prst="rect">
            <a:avLst/>
          </a:prstGeom>
        </p:spPr>
      </p:pic>
      <p:pic>
        <p:nvPicPr>
          <p:cNvPr id="3" name="Picture 2" descr="A picture containing indoor, dirty&#10;&#10;Description automatically generated">
            <a:extLst>
              <a:ext uri="{FF2B5EF4-FFF2-40B4-BE49-F238E27FC236}">
                <a16:creationId xmlns:a16="http://schemas.microsoft.com/office/drawing/2014/main" id="{AC7A2A0D-3BEC-914A-B9C1-DC8F47FFD6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129" y="407773"/>
            <a:ext cx="4589762" cy="6119683"/>
          </a:xfrm>
          <a:prstGeom prst="rect">
            <a:avLst/>
          </a:prstGeom>
        </p:spPr>
      </p:pic>
      <p:sp>
        <p:nvSpPr>
          <p:cNvPr id="4" name="TextBox 3">
            <a:extLst>
              <a:ext uri="{FF2B5EF4-FFF2-40B4-BE49-F238E27FC236}">
                <a16:creationId xmlns:a16="http://schemas.microsoft.com/office/drawing/2014/main" id="{C64EC6AD-6AA4-3C4B-ACCF-597DD50E592A}"/>
              </a:ext>
            </a:extLst>
          </p:cNvPr>
          <p:cNvSpPr txBox="1"/>
          <p:nvPr/>
        </p:nvSpPr>
        <p:spPr>
          <a:xfrm>
            <a:off x="5817335" y="623132"/>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3" name="Picture 2">
            <a:extLst>
              <a:ext uri="{FF2B5EF4-FFF2-40B4-BE49-F238E27FC236}">
                <a16:creationId xmlns:a16="http://schemas.microsoft.com/office/drawing/2014/main" id="{F915D9E3-4703-3C44-918A-EC07CD772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996" y="359032"/>
            <a:ext cx="4604951" cy="6139935"/>
          </a:xfrm>
          <a:prstGeom prst="rect">
            <a:avLst/>
          </a:prstGeom>
        </p:spPr>
      </p:pic>
      <p:sp>
        <p:nvSpPr>
          <p:cNvPr id="4" name="TextBox 3">
            <a:extLst>
              <a:ext uri="{FF2B5EF4-FFF2-40B4-BE49-F238E27FC236}">
                <a16:creationId xmlns:a16="http://schemas.microsoft.com/office/drawing/2014/main" id="{A84D5A4E-4584-7742-9308-77D9ABF9EBCE}"/>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128118"/>
            <a:ext cx="5534282" cy="7379043"/>
          </a:xfrm>
          <a:prstGeom prst="rect">
            <a:avLst/>
          </a:prstGeom>
        </p:spPr>
      </p:pic>
      <p:sp>
        <p:nvSpPr>
          <p:cNvPr id="5" name="TextBox 4">
            <a:extLst>
              <a:ext uri="{FF2B5EF4-FFF2-40B4-BE49-F238E27FC236}">
                <a16:creationId xmlns:a16="http://schemas.microsoft.com/office/drawing/2014/main" id="{F930A1B9-EB37-EE4D-A1C7-5CD07B0E4C25}"/>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6" y="92951"/>
            <a:ext cx="5630047" cy="7506729"/>
          </a:xfrm>
          <a:prstGeom prst="rect">
            <a:avLst/>
          </a:prstGeom>
        </p:spPr>
      </p:pic>
      <p:sp>
        <p:nvSpPr>
          <p:cNvPr id="4" name="TextBox 3">
            <a:extLst>
              <a:ext uri="{FF2B5EF4-FFF2-40B4-BE49-F238E27FC236}">
                <a16:creationId xmlns:a16="http://schemas.microsoft.com/office/drawing/2014/main" id="{D6E180FC-F4D4-1346-B889-BB6AB00DF601}"/>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1045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electronics&#10;&#10;Description automatically generated">
            <a:extLst>
              <a:ext uri="{FF2B5EF4-FFF2-40B4-BE49-F238E27FC236}">
                <a16:creationId xmlns:a16="http://schemas.microsoft.com/office/drawing/2014/main" id="{54E6C379-04D9-A944-812A-34EBE081AF9F}"/>
              </a:ext>
            </a:extLst>
          </p:cNvPr>
          <p:cNvPicPr>
            <a:picLocks noChangeAspect="1"/>
          </p:cNvPicPr>
          <p:nvPr/>
        </p:nvPicPr>
        <p:blipFill>
          <a:blip r:embed="rId2"/>
          <a:stretch>
            <a:fillRect/>
          </a:stretch>
        </p:blipFill>
        <p:spPr>
          <a:xfrm rot="16200000">
            <a:off x="3280975" y="-555281"/>
            <a:ext cx="5630047" cy="750672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49415"/>
            <a:ext cx="5691831" cy="7589108"/>
          </a:xfrm>
          <a:prstGeom prst="rect">
            <a:avLst/>
          </a:prstGeom>
        </p:spPr>
      </p:pic>
      <p:sp>
        <p:nvSpPr>
          <p:cNvPr id="6" name="TextBox 5">
            <a:extLst>
              <a:ext uri="{FF2B5EF4-FFF2-40B4-BE49-F238E27FC236}">
                <a16:creationId xmlns:a16="http://schemas.microsoft.com/office/drawing/2014/main" id="{5FA17CF0-4A2C-E446-A2F5-EBDF76B0D86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8" y="-103338"/>
            <a:ext cx="5877182" cy="7836243"/>
          </a:xfrm>
          <a:prstGeom prst="rect">
            <a:avLst/>
          </a:prstGeom>
        </p:spPr>
      </p:pic>
      <p:sp>
        <p:nvSpPr>
          <p:cNvPr id="3" name="TextBox 2">
            <a:extLst>
              <a:ext uri="{FF2B5EF4-FFF2-40B4-BE49-F238E27FC236}">
                <a16:creationId xmlns:a16="http://schemas.microsoft.com/office/drawing/2014/main" id="{069534BA-A423-3F47-B5A1-C92781237B48}"/>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9F49F4D5-006E-FD41-A56B-05876BF1A89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9F510FB-4B3B-7240-87A3-7EBE722C155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10;&#10;Description automatically generated">
            <a:extLst>
              <a:ext uri="{FF2B5EF4-FFF2-40B4-BE49-F238E27FC236}">
                <a16:creationId xmlns:a16="http://schemas.microsoft.com/office/drawing/2014/main" id="{0DF50729-C8FE-764C-B132-2B814DEF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5965" y="832793"/>
            <a:ext cx="4382015" cy="5842687"/>
          </a:xfrm>
          <a:prstGeom prst="rect">
            <a:avLst/>
          </a:prstGeom>
        </p:spPr>
      </p:pic>
      <p:pic>
        <p:nvPicPr>
          <p:cNvPr id="5" name="Picture 4">
            <a:extLst>
              <a:ext uri="{FF2B5EF4-FFF2-40B4-BE49-F238E27FC236}">
                <a16:creationId xmlns:a16="http://schemas.microsoft.com/office/drawing/2014/main" id="{04FDE183-FB0B-4C4B-BE60-652D43E96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6613"/>
            <a:ext cx="4382017" cy="5842689"/>
          </a:xfrm>
          <a:prstGeom prst="rect">
            <a:avLst/>
          </a:prstGeom>
        </p:spPr>
      </p:pic>
      <p:sp>
        <p:nvSpPr>
          <p:cNvPr id="4" name="TextBox 3">
            <a:extLst>
              <a:ext uri="{FF2B5EF4-FFF2-40B4-BE49-F238E27FC236}">
                <a16:creationId xmlns:a16="http://schemas.microsoft.com/office/drawing/2014/main" id="{5039BAAE-D030-474F-9608-41723191674D}"/>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2.5 inches of it remains twisted. Straighten out the lengths that were untwisted.</a:t>
            </a:r>
          </a:p>
        </p:txBody>
      </p:sp>
    </p:spTree>
    <p:extLst>
      <p:ext uri="{BB962C8B-B14F-4D97-AF65-F5344CB8AC3E}">
        <p14:creationId xmlns:p14="http://schemas.microsoft.com/office/powerpoint/2010/main" val="11334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8B3B7FF-3366-364D-9A18-755212A6C148}"/>
              </a:ext>
            </a:extLst>
          </p:cNvPr>
          <p:cNvPicPr>
            <a:picLocks noChangeAspect="1"/>
          </p:cNvPicPr>
          <p:nvPr/>
        </p:nvPicPr>
        <p:blipFill>
          <a:blip r:embed="rId2"/>
          <a:stretch>
            <a:fillRect/>
          </a:stretch>
        </p:blipFill>
        <p:spPr>
          <a:xfrm rot="16200000">
            <a:off x="3200657" y="-161925"/>
            <a:ext cx="5790685" cy="7720913"/>
          </a:xfrm>
          <a:prstGeom prst="rect">
            <a:avLst/>
          </a:prstGeom>
        </p:spPr>
      </p:pic>
      <p:sp>
        <p:nvSpPr>
          <p:cNvPr id="4" name="TextBox 3">
            <a:extLst>
              <a:ext uri="{FF2B5EF4-FFF2-40B4-BE49-F238E27FC236}">
                <a16:creationId xmlns:a16="http://schemas.microsoft.com/office/drawing/2014/main" id="{DAED4293-2A7D-9740-9055-68593C3B5CE3}"/>
              </a:ext>
            </a:extLst>
          </p:cNvPr>
          <p:cNvSpPr txBox="1"/>
          <p:nvPr/>
        </p:nvSpPr>
        <p:spPr>
          <a:xfrm>
            <a:off x="1145627" y="264126"/>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211078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B0325-1B16-4D47-A17C-FC6BBC3643ED}"/>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7D94B71-ACAD-8D46-8DB4-086B5C162F26}"/>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7mm of isolation off.</a:t>
            </a:r>
          </a:p>
        </p:txBody>
      </p:sp>
    </p:spTree>
    <p:extLst>
      <p:ext uri="{BB962C8B-B14F-4D97-AF65-F5344CB8AC3E}">
        <p14:creationId xmlns:p14="http://schemas.microsoft.com/office/powerpoint/2010/main" val="57780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A4662F1D-6EDB-7448-BF83-3DDEE0F53F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4" name="Picture 3" descr="A close-up of a pen&#10;&#10;Description automatically generated with low confidence">
            <a:extLst>
              <a:ext uri="{FF2B5EF4-FFF2-40B4-BE49-F238E27FC236}">
                <a16:creationId xmlns:a16="http://schemas.microsoft.com/office/drawing/2014/main" id="{38C6ACBD-4670-C546-A873-20709FFF2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905" y="481914"/>
            <a:ext cx="4387493" cy="5849990"/>
          </a:xfrm>
          <a:prstGeom prst="rect">
            <a:avLst/>
          </a:prstGeom>
        </p:spPr>
      </p:pic>
      <p:sp>
        <p:nvSpPr>
          <p:cNvPr id="5" name="TextBox 4">
            <a:extLst>
              <a:ext uri="{FF2B5EF4-FFF2-40B4-BE49-F238E27FC236}">
                <a16:creationId xmlns:a16="http://schemas.microsoft.com/office/drawing/2014/main" id="{856467B6-BFEA-4F4C-8F58-041E6904EC5C}"/>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4186714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light&#10;&#10;Description automatically generated">
            <a:extLst>
              <a:ext uri="{FF2B5EF4-FFF2-40B4-BE49-F238E27FC236}">
                <a16:creationId xmlns:a16="http://schemas.microsoft.com/office/drawing/2014/main" id="{C340ACE2-ED15-9748-B20C-0D89173F2F6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93C6984-B41E-294A-9521-F53B0F359BF7}"/>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6 forks onto each of the stripped wire ends as shown. </a:t>
            </a:r>
          </a:p>
        </p:txBody>
      </p:sp>
    </p:spTree>
    <p:extLst>
      <p:ext uri="{BB962C8B-B14F-4D97-AF65-F5344CB8AC3E}">
        <p14:creationId xmlns:p14="http://schemas.microsoft.com/office/powerpoint/2010/main" val="83427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cross on a stick&#10;&#10;Description automatically generated with low confidence">
            <a:extLst>
              <a:ext uri="{FF2B5EF4-FFF2-40B4-BE49-F238E27FC236}">
                <a16:creationId xmlns:a16="http://schemas.microsoft.com/office/drawing/2014/main" id="{0B75247D-1CB0-7C4D-BA4E-58F1A6479A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4" y="1281148"/>
            <a:ext cx="3844372" cy="5125829"/>
          </a:xfrm>
          <a:prstGeom prst="rect">
            <a:avLst/>
          </a:prstGeom>
        </p:spPr>
      </p:pic>
      <p:pic>
        <p:nvPicPr>
          <p:cNvPr id="5" name="Picture 4" descr="A light on a pole&#10;&#10;Description automatically generated with low confidence">
            <a:extLst>
              <a:ext uri="{FF2B5EF4-FFF2-40B4-BE49-F238E27FC236}">
                <a16:creationId xmlns:a16="http://schemas.microsoft.com/office/drawing/2014/main" id="{6EA7B1BF-0693-BB48-B324-C3A62C46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814" y="1281148"/>
            <a:ext cx="3844372" cy="5125830"/>
          </a:xfrm>
          <a:prstGeom prst="rect">
            <a:avLst/>
          </a:prstGeom>
        </p:spPr>
      </p:pic>
      <p:pic>
        <p:nvPicPr>
          <p:cNvPr id="6" name="Picture 5">
            <a:extLst>
              <a:ext uri="{FF2B5EF4-FFF2-40B4-BE49-F238E27FC236}">
                <a16:creationId xmlns:a16="http://schemas.microsoft.com/office/drawing/2014/main" id="{46319942-B461-8C4D-BA19-183FD19CB4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123" y="1281148"/>
            <a:ext cx="3844373" cy="5125830"/>
          </a:xfrm>
          <a:prstGeom prst="rect">
            <a:avLst/>
          </a:prstGeom>
        </p:spPr>
      </p:pic>
      <p:sp>
        <p:nvSpPr>
          <p:cNvPr id="7" name="Oval 6">
            <a:extLst>
              <a:ext uri="{FF2B5EF4-FFF2-40B4-BE49-F238E27FC236}">
                <a16:creationId xmlns:a16="http://schemas.microsoft.com/office/drawing/2014/main" id="{A452AE65-2AC6-6B4B-B3D1-11FB17BB6172}"/>
              </a:ext>
            </a:extLst>
          </p:cNvPr>
          <p:cNvSpPr/>
          <p:nvPr/>
        </p:nvSpPr>
        <p:spPr>
          <a:xfrm rot="6160868">
            <a:off x="10060973" y="2387762"/>
            <a:ext cx="347673" cy="1713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03B165-2D8E-024D-8363-31BDAE5CF43D}"/>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forks using the 12-10 </a:t>
            </a:r>
            <a:r>
              <a:rPr lang="en-US" sz="1200" dirty="0" err="1"/>
              <a:t>awg</a:t>
            </a:r>
            <a:r>
              <a:rPr lang="en-US" sz="1200" dirty="0"/>
              <a:t> slot in the crimper. Each fork needs to be crimped twice: one above the other as shown in the middle photo.</a:t>
            </a:r>
          </a:p>
        </p:txBody>
      </p:sp>
    </p:spTree>
    <p:extLst>
      <p:ext uri="{BB962C8B-B14F-4D97-AF65-F5344CB8AC3E}">
        <p14:creationId xmlns:p14="http://schemas.microsoft.com/office/powerpoint/2010/main" val="19877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94A859BE-94E5-6C42-BF36-BC51D6DEA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9592" y="918846"/>
            <a:ext cx="4285786" cy="5714381"/>
          </a:xfrm>
          <a:prstGeom prst="rect">
            <a:avLst/>
          </a:prstGeom>
        </p:spPr>
      </p:pic>
      <p:pic>
        <p:nvPicPr>
          <p:cNvPr id="5" name="Picture 4">
            <a:extLst>
              <a:ext uri="{FF2B5EF4-FFF2-40B4-BE49-F238E27FC236}">
                <a16:creationId xmlns:a16="http://schemas.microsoft.com/office/drawing/2014/main" id="{900A87BD-181D-3A4B-9F54-0B3214D22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624" y="918845"/>
            <a:ext cx="4285787" cy="5714382"/>
          </a:xfrm>
          <a:prstGeom prst="rect">
            <a:avLst/>
          </a:prstGeom>
        </p:spPr>
      </p:pic>
      <p:sp>
        <p:nvSpPr>
          <p:cNvPr id="4" name="TextBox 3">
            <a:extLst>
              <a:ext uri="{FF2B5EF4-FFF2-40B4-BE49-F238E27FC236}">
                <a16:creationId xmlns:a16="http://schemas.microsoft.com/office/drawing/2014/main" id="{3CE07C2E-8C90-F84E-A143-0991CE4F6B77}"/>
              </a:ext>
            </a:extLst>
          </p:cNvPr>
          <p:cNvSpPr txBox="1"/>
          <p:nvPr/>
        </p:nvSpPr>
        <p:spPr>
          <a:xfrm>
            <a:off x="1224455" y="308855"/>
            <a:ext cx="9743090" cy="461665"/>
          </a:xfrm>
          <a:prstGeom prst="rect">
            <a:avLst/>
          </a:prstGeom>
          <a:noFill/>
        </p:spPr>
        <p:txBody>
          <a:bodyPr wrap="square" rtlCol="0">
            <a:spAutoFit/>
          </a:bodyPr>
          <a:lstStyle/>
          <a:p>
            <a:pPr algn="ctr"/>
            <a:r>
              <a:rPr lang="en-US" sz="1200" dirty="0"/>
              <a:t>Solder the crimped joints of the forks.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359737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8BEAA627-7542-A34B-9324-A8B145D0DE39}"/>
              </a:ext>
            </a:extLst>
          </p:cNvPr>
          <p:cNvPicPr>
            <a:picLocks noChangeAspect="1"/>
          </p:cNvPicPr>
          <p:nvPr/>
        </p:nvPicPr>
        <p:blipFill>
          <a:blip r:embed="rId2"/>
          <a:stretch>
            <a:fillRect/>
          </a:stretch>
        </p:blipFill>
        <p:spPr>
          <a:xfrm rot="16200000">
            <a:off x="3145052" y="-785942"/>
            <a:ext cx="5901896" cy="786919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4DE4B-B46A-574B-B49A-2F151DE4CB40}"/>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6055DA0-D968-F34A-86D1-88C93E78F2DF}"/>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59335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EDB736DF-3E08-3642-AEE8-73C4324E5668}"/>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DD5D11F-96A2-1449-9D14-71F30EC99E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26104" y="1045956"/>
            <a:ext cx="4437618" cy="5916824"/>
          </a:xfrm>
          <a:prstGeom prst="rect">
            <a:avLst/>
          </a:prstGeom>
        </p:spPr>
      </p:pic>
      <p:pic>
        <p:nvPicPr>
          <p:cNvPr id="7" name="Picture 6" descr="A picture containing text, wall, measuring stick&#10;&#10;Description automatically generated">
            <a:extLst>
              <a:ext uri="{FF2B5EF4-FFF2-40B4-BE49-F238E27FC236}">
                <a16:creationId xmlns:a16="http://schemas.microsoft.com/office/drawing/2014/main" id="{C11E07B7-43CE-544F-B4E2-B7A6B1694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8280" y="1045953"/>
            <a:ext cx="4437620" cy="5916827"/>
          </a:xfrm>
          <a:prstGeom prst="rect">
            <a:avLst/>
          </a:prstGeom>
        </p:spPr>
      </p:pic>
      <p:sp>
        <p:nvSpPr>
          <p:cNvPr id="6" name="TextBox 5">
            <a:extLst>
              <a:ext uri="{FF2B5EF4-FFF2-40B4-BE49-F238E27FC236}">
                <a16:creationId xmlns:a16="http://schemas.microsoft.com/office/drawing/2014/main" id="{03201ADB-CA4A-2849-B2E8-0D4AA7BEF439}"/>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 and trim them to be 3 inches long. Then cut the black wire so that it is .75in shorter than the red wire.</a:t>
            </a:r>
          </a:p>
        </p:txBody>
      </p:sp>
    </p:spTree>
    <p:extLst>
      <p:ext uri="{BB962C8B-B14F-4D97-AF65-F5344CB8AC3E}">
        <p14:creationId xmlns:p14="http://schemas.microsoft.com/office/powerpoint/2010/main" val="39185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D4ADD07-8FD2-6541-BFFA-953FFFB499A7}"/>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DAEB5FE0-B465-914D-AA99-B05C62F57A5C}"/>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5mm of isolation off.</a:t>
            </a:r>
          </a:p>
        </p:txBody>
      </p:sp>
    </p:spTree>
    <p:extLst>
      <p:ext uri="{BB962C8B-B14F-4D97-AF65-F5344CB8AC3E}">
        <p14:creationId xmlns:p14="http://schemas.microsoft.com/office/powerpoint/2010/main" val="130042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5" name="Content Placeholder 4" descr="A picture containing wall, indoor&#10;&#10;Description automatically generated">
            <a:extLst>
              <a:ext uri="{FF2B5EF4-FFF2-40B4-BE49-F238E27FC236}">
                <a16:creationId xmlns:a16="http://schemas.microsoft.com/office/drawing/2014/main" id="{4856AB78-D118-974C-86AF-4F8D0BC24A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rot="16200000">
            <a:off x="6275054" y="1612555"/>
            <a:ext cx="6405159" cy="3632889"/>
          </a:xfrm>
        </p:spPr>
      </p:pic>
      <p:sp>
        <p:nvSpPr>
          <p:cNvPr id="6" name="TextBox 5">
            <a:extLst>
              <a:ext uri="{FF2B5EF4-FFF2-40B4-BE49-F238E27FC236}">
                <a16:creationId xmlns:a16="http://schemas.microsoft.com/office/drawing/2014/main" id="{60B411FE-69BB-D24E-B2F5-E0A5CDBBD237}"/>
              </a:ext>
            </a:extLst>
          </p:cNvPr>
          <p:cNvSpPr txBox="1"/>
          <p:nvPr/>
        </p:nvSpPr>
        <p:spPr>
          <a:xfrm>
            <a:off x="9091181" y="6147238"/>
            <a:ext cx="772904" cy="369332"/>
          </a:xfrm>
          <a:prstGeom prst="rect">
            <a:avLst/>
          </a:prstGeom>
          <a:noFill/>
        </p:spPr>
        <p:txBody>
          <a:bodyPr wrap="none" rtlCol="0">
            <a:spAutoFit/>
          </a:bodyPr>
          <a:lstStyle/>
          <a:p>
            <a:r>
              <a:rPr lang="en-US" dirty="0"/>
              <a:t>retake</a:t>
            </a:r>
          </a:p>
        </p:txBody>
      </p:sp>
      <p:sp>
        <p:nvSpPr>
          <p:cNvPr id="7" name="TextBox 6">
            <a:extLst>
              <a:ext uri="{FF2B5EF4-FFF2-40B4-BE49-F238E27FC236}">
                <a16:creationId xmlns:a16="http://schemas.microsoft.com/office/drawing/2014/main" id="{35D06A63-351E-6343-890E-0EFB9D02AD05}"/>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3057AEA-B550-E647-8D99-662311BE99BE}"/>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6w eyes onto each of the stripped wire ends as shown. </a:t>
            </a:r>
          </a:p>
        </p:txBody>
      </p:sp>
    </p:spTree>
    <p:extLst>
      <p:ext uri="{BB962C8B-B14F-4D97-AF65-F5344CB8AC3E}">
        <p14:creationId xmlns:p14="http://schemas.microsoft.com/office/powerpoint/2010/main" val="126924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30EDAA76-5BA7-FD46-ABB6-75CE68B5965A}"/>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a:t>
            </a:r>
            <a:r>
              <a:rPr lang="en-US" sz="1200"/>
              <a:t>the 16-14 </a:t>
            </a:r>
            <a:r>
              <a:rPr lang="en-US" sz="1200" dirty="0" err="1"/>
              <a:t>awg</a:t>
            </a:r>
            <a:r>
              <a:rPr lang="en-US" sz="1200" dirty="0"/>
              <a:t> slot in the crimper. Each eye needs to be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tool&#10;&#10;Description automatically generated">
            <a:extLst>
              <a:ext uri="{FF2B5EF4-FFF2-40B4-BE49-F238E27FC236}">
                <a16:creationId xmlns:a16="http://schemas.microsoft.com/office/drawing/2014/main" id="{8A74FDF6-808B-5F4D-A7EB-5BB228276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D35A60E-EA66-0B4F-B5B0-028AA872D46F}"/>
              </a:ext>
            </a:extLst>
          </p:cNvPr>
          <p:cNvSpPr txBox="1"/>
          <p:nvPr/>
        </p:nvSpPr>
        <p:spPr>
          <a:xfrm>
            <a:off x="6495393" y="3105834"/>
            <a:ext cx="4355223" cy="646331"/>
          </a:xfrm>
          <a:prstGeom prst="rect">
            <a:avLst/>
          </a:prstGeom>
          <a:noFill/>
        </p:spPr>
        <p:txBody>
          <a:bodyPr wrap="square" rtlCol="0">
            <a:spAutoFit/>
          </a:bodyPr>
          <a:lstStyle/>
          <a:p>
            <a:pPr algn="ctr"/>
            <a:r>
              <a:rPr lang="en-US" sz="1200" dirty="0"/>
              <a:t>Solder the crimped joints of the eyes.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B564-5A88-8247-998B-F45DA1C52C52}"/>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99E2BC9-AED2-4F4E-977E-D16F0F9728EE}"/>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70106-2D18-A240-83FC-665FA703F96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061AAC8-2C46-0A4D-854C-3D1DC5B400AE}"/>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&amp; 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3" name="Picture 2">
            <a:extLst>
              <a:ext uri="{FF2B5EF4-FFF2-40B4-BE49-F238E27FC236}">
                <a16:creationId xmlns:a16="http://schemas.microsoft.com/office/drawing/2014/main" id="{6B4D3393-82DD-0646-A3E9-480DDE14597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E9C9DE9-A7C4-184D-9512-AA1AFDC9F10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42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3" y="945280"/>
            <a:ext cx="4348522" cy="5798029"/>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4" y="945280"/>
            <a:ext cx="4348523" cy="5798031"/>
          </a:xfrm>
          <a:prstGeom prst="rect">
            <a:avLst/>
          </a:prstGeom>
        </p:spPr>
      </p:pic>
      <p:sp>
        <p:nvSpPr>
          <p:cNvPr id="5" name="TextBox 4">
            <a:extLst>
              <a:ext uri="{FF2B5EF4-FFF2-40B4-BE49-F238E27FC236}">
                <a16:creationId xmlns:a16="http://schemas.microsoft.com/office/drawing/2014/main" id="{D7A6063A-C3DF-BF47-83C8-E6711381B345}"/>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F3149F0-B271-584B-80F6-67770B953272}"/>
              </a:ext>
            </a:extLst>
          </p:cNvPr>
          <p:cNvPicPr>
            <a:picLocks noChangeAspect="1"/>
          </p:cNvPicPr>
          <p:nvPr/>
        </p:nvPicPr>
        <p:blipFill>
          <a:blip r:embed="rId2"/>
          <a:stretch>
            <a:fillRect/>
          </a:stretch>
        </p:blipFill>
        <p:spPr>
          <a:xfrm rot="16200000">
            <a:off x="3208282" y="-121744"/>
            <a:ext cx="5775435" cy="7700580"/>
          </a:xfrm>
          <a:prstGeom prst="rect">
            <a:avLst/>
          </a:prstGeom>
        </p:spPr>
      </p:pic>
      <p:sp>
        <p:nvSpPr>
          <p:cNvPr id="4" name="TextBox 3">
            <a:extLst>
              <a:ext uri="{FF2B5EF4-FFF2-40B4-BE49-F238E27FC236}">
                <a16:creationId xmlns:a16="http://schemas.microsoft.com/office/drawing/2014/main" id="{DA21C25E-EA30-4F44-A745-14379669B033}"/>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35.5 inches.</a:t>
            </a:r>
          </a:p>
        </p:txBody>
      </p:sp>
    </p:spTree>
    <p:extLst>
      <p:ext uri="{BB962C8B-B14F-4D97-AF65-F5344CB8AC3E}">
        <p14:creationId xmlns:p14="http://schemas.microsoft.com/office/powerpoint/2010/main" val="146678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0055" y="968477"/>
            <a:ext cx="4099726" cy="5466301"/>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221" y="968477"/>
            <a:ext cx="4099726" cy="5466301"/>
          </a:xfrm>
          <a:prstGeom prst="rect">
            <a:avLst/>
          </a:prstGeom>
        </p:spPr>
      </p:pic>
      <p:sp>
        <p:nvSpPr>
          <p:cNvPr id="4" name="TextBox 3">
            <a:extLst>
              <a:ext uri="{FF2B5EF4-FFF2-40B4-BE49-F238E27FC236}">
                <a16:creationId xmlns:a16="http://schemas.microsoft.com/office/drawing/2014/main" id="{ECA840BC-A620-1A42-815D-15BF62450584}"/>
              </a:ext>
            </a:extLst>
          </p:cNvPr>
          <p:cNvSpPr txBox="1"/>
          <p:nvPr/>
        </p:nvSpPr>
        <p:spPr>
          <a:xfrm>
            <a:off x="3489435" y="423222"/>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indoor, gauge&#10;&#10;Description automatically generated">
            <a:extLst>
              <a:ext uri="{FF2B5EF4-FFF2-40B4-BE49-F238E27FC236}">
                <a16:creationId xmlns:a16="http://schemas.microsoft.com/office/drawing/2014/main" id="{52049EED-344C-9C49-BA12-BA5F290EB3DA}"/>
              </a:ext>
            </a:extLst>
          </p:cNvPr>
          <p:cNvPicPr>
            <a:picLocks noChangeAspect="1"/>
          </p:cNvPicPr>
          <p:nvPr/>
        </p:nvPicPr>
        <p:blipFill>
          <a:blip r:embed="rId2"/>
          <a:stretch>
            <a:fillRect/>
          </a:stretch>
        </p:blipFill>
        <p:spPr>
          <a:xfrm rot="16200000">
            <a:off x="3225690" y="-108060"/>
            <a:ext cx="5740619" cy="7654159"/>
          </a:xfrm>
          <a:prstGeom prst="rect">
            <a:avLst/>
          </a:prstGeom>
        </p:spPr>
      </p:pic>
      <p:sp>
        <p:nvSpPr>
          <p:cNvPr id="4" name="TextBox 3">
            <a:extLst>
              <a:ext uri="{FF2B5EF4-FFF2-40B4-BE49-F238E27FC236}">
                <a16:creationId xmlns:a16="http://schemas.microsoft.com/office/drawing/2014/main" id="{23BB1BDA-B897-874A-AD7E-D6C060F3D7E6}"/>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6.5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13665</TotalTime>
  <Words>960</Words>
  <Application>Microsoft Macintosh PowerPoint</Application>
  <PresentationFormat>Widescreen</PresentationFormat>
  <Paragraphs>40</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24v to Control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58</cp:revision>
  <dcterms:created xsi:type="dcterms:W3CDTF">2020-12-08T20:11:36Z</dcterms:created>
  <dcterms:modified xsi:type="dcterms:W3CDTF">2022-10-26T22:30:46Z</dcterms:modified>
</cp:coreProperties>
</file>